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75" r:id="rId7"/>
    <p:sldId id="260" r:id="rId8"/>
    <p:sldId id="261" r:id="rId9"/>
    <p:sldId id="276" r:id="rId10"/>
    <p:sldId id="264" r:id="rId11"/>
    <p:sldId id="277" r:id="rId12"/>
    <p:sldId id="279" r:id="rId13"/>
    <p:sldId id="280" r:id="rId14"/>
    <p:sldId id="283" r:id="rId15"/>
    <p:sldId id="284" r:id="rId16"/>
    <p:sldId id="278" r:id="rId17"/>
    <p:sldId id="281" r:id="rId18"/>
    <p:sldId id="271" r:id="rId19"/>
    <p:sldId id="282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7" autoAdjust="0"/>
  </p:normalViewPr>
  <p:slideViewPr>
    <p:cSldViewPr snapToGrid="0">
      <p:cViewPr varScale="1">
        <p:scale>
          <a:sx n="74" d="100"/>
          <a:sy n="74" d="100"/>
        </p:scale>
        <p:origin x="10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38011-48DF-4412-BF2E-3B3F2B54459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D7A6-8221-470D-ADED-BA4DDF5B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7A6-8221-470D-ADED-BA4DDF5B85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pPr algn="ctr"/>
            <a:r>
              <a:rPr lang="en-US" sz="5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95432E2B-4853-4744-983A-3C659F0A4766}" type="slidenum">
              <a:rPr lang="en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ctr"/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D5132B6B-7149-4852-9382-101F95807730}" type="slidenum">
              <a:rPr lang="en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33912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5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MNT-EC</a:t>
            </a:r>
            <a:r>
              <a:rPr lang="en" sz="5400" dirty="0"/>
              <a:t> Dissemination:</a:t>
            </a:r>
            <a:br>
              <a:rPr lang="en" sz="5400" dirty="0"/>
            </a:br>
            <a:r>
              <a:rPr lang="en" sz="5400" dirty="0"/>
              <a:t>Journal and Podcast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Peter Kazarinoff</a:t>
            </a:r>
            <a:br>
              <a:rPr dirty="0"/>
            </a:b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Portland Community College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5689800" y="4512240"/>
            <a:ext cx="3213720" cy="41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>
                <a:solidFill>
                  <a:srgbClr val="000000"/>
                </a:solidFill>
                <a:latin typeface="Arial"/>
                <a:ea typeface="Arial"/>
              </a:rPr>
              <a:t>Wed Oct 14, 2020 9am-10am PST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  <a:ea typeface="Arial"/>
              </a:rPr>
              <a:t>What is a podcast?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5249916" y="523571"/>
            <a:ext cx="3471707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  <a:ea typeface="Arial"/>
              </a:rPr>
              <a:t>Why a podcast?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9" y="1712088"/>
            <a:ext cx="3796393" cy="2517174"/>
          </a:xfrm>
          <a:prstGeom prst="rect">
            <a:avLst/>
          </a:prstGeom>
        </p:spPr>
      </p:pic>
      <p:pic>
        <p:nvPicPr>
          <p:cNvPr id="3076" name="Picture 4" descr="Woman, Listen To, Inner Voice, Cry, Ear, Hea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12872"/>
          <a:stretch/>
        </p:blipFill>
        <p:spPr bwMode="auto">
          <a:xfrm>
            <a:off x="4513466" y="1712087"/>
            <a:ext cx="4533976" cy="24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6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Talking Techinicans is a Podcast about Techncians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23880" y="1235487"/>
            <a:ext cx="7510717" cy="2849625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Each episode is an interview with a technician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	Who are technicians?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lvl="2"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Where do technicians come from?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lvl="2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What do technicians do?</a:t>
            </a:r>
            <a:endParaRPr lang="en" sz="2400" spc="-1" dirty="0">
              <a:solidFill>
                <a:srgbClr val="595959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1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How a podcast is made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2" name="Picture 2" descr="Logo Gmail - Free image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2" y="1626919"/>
            <a:ext cx="3030840" cy="21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32433" y="2239912"/>
            <a:ext cx="878774" cy="961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pple dominates the podcast market. But for how long? | Macworl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r="17620"/>
          <a:stretch/>
        </p:blipFill>
        <p:spPr bwMode="auto">
          <a:xfrm>
            <a:off x="5800865" y="1626919"/>
            <a:ext cx="2348413" cy="24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6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</a:rPr>
              <a:t>Excerpt from Episode 1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4" name="Picture 2" descr="Sound Wave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5" y="1017360"/>
            <a:ext cx="3880223" cy="38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1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</a:rPr>
              <a:t>Listen to the full episode Oct 31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18" name="Picture 2" descr="apple podcast ios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15775" b="4775"/>
          <a:stretch/>
        </p:blipFill>
        <p:spPr bwMode="auto">
          <a:xfrm>
            <a:off x="985653" y="1871546"/>
            <a:ext cx="1770627" cy="16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oogle Podcasts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68" y="1692876"/>
            <a:ext cx="1975680" cy="19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ubmit your podcast to Spotify, expedite your submission with our f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36" y="1692876"/>
            <a:ext cx="1920703" cy="19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4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40508" y="19557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  <a:ea typeface="Arial"/>
              </a:rPr>
              <a:t>Take Away 3</a:t>
            </a: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You can contribute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 descr="Purple and gray shovel | Pikre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82" y="1436915"/>
            <a:ext cx="5649698" cy="34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MNT-EC Resources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23880" y="1235487"/>
            <a:ext cx="7510717" cy="2849625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Assistance with Grant submission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Professional Development for instructors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Conference abstract submissions, attendance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Assistance with Journal Paper Construction</a:t>
            </a:r>
            <a:endParaRPr lang="en" sz="2400" spc="-1" dirty="0">
              <a:solidFill>
                <a:srgbClr val="595959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Connections…</a:t>
            </a:r>
          </a:p>
        </p:txBody>
      </p:sp>
    </p:spTree>
    <p:extLst>
      <p:ext uri="{BB962C8B-B14F-4D97-AF65-F5344CB8AC3E}">
        <p14:creationId xmlns:p14="http://schemas.microsoft.com/office/powerpoint/2010/main" val="290234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>
                <a:solidFill>
                  <a:srgbClr val="000000"/>
                </a:solidFill>
                <a:latin typeface="Arial"/>
                <a:ea typeface="Arial"/>
              </a:rPr>
              <a:t>Collaboration Opportunities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953028" y="1354241"/>
            <a:ext cx="5958411" cy="2825873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Submit a Journal Article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Review a Journal Article</a:t>
            </a: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Review a Journal Article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Connect us with a podcast guest</a:t>
            </a: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800" spc="-1" dirty="0">
                <a:solidFill>
                  <a:srgbClr val="595959"/>
                </a:solidFill>
                <a:latin typeface="Arial"/>
              </a:rPr>
              <a:t>Listen and share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228632" y="326207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Our first podcast guest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0" name="Picture 2" descr="Female Avatar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0" y="1389413"/>
            <a:ext cx="1981228" cy="28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Shape 2"/>
          <p:cNvSpPr txBox="1"/>
          <p:nvPr/>
        </p:nvSpPr>
        <p:spPr>
          <a:xfrm>
            <a:off x="3390830" y="2090511"/>
            <a:ext cx="5357922" cy="10327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Cierstynn – Technican </a:t>
            </a:r>
            <a:b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</a:br>
            <a:r>
              <a:rPr lang="en" sz="24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at Lawrence Livermore National Lab</a:t>
            </a:r>
          </a:p>
        </p:txBody>
      </p:sp>
    </p:spTree>
    <p:extLst>
      <p:ext uri="{BB962C8B-B14F-4D97-AF65-F5344CB8AC3E}">
        <p14:creationId xmlns:p14="http://schemas.microsoft.com/office/powerpoint/2010/main" val="271135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2"/>
          <p:cNvSpPr txBox="1"/>
          <p:nvPr/>
        </p:nvSpPr>
        <p:spPr>
          <a:xfrm>
            <a:off x="2232561" y="4074653"/>
            <a:ext cx="5462649" cy="78377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peter.kazarinoff@pcc.edu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 descr="Royalty-free microphone photos free download | Pxf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1" y="179758"/>
            <a:ext cx="5783283" cy="38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Shape 1"/>
          <p:cNvSpPr txBox="1"/>
          <p:nvPr/>
        </p:nvSpPr>
        <p:spPr>
          <a:xfrm>
            <a:off x="157381" y="217012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Discussion: A student with a story?</a:t>
            </a:r>
            <a:endParaRPr lang="en-US"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253953" y="30307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Who am I?                                         Where are you?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USA States Map | List of U.S. States | U.S.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5263" r="640" b="2618"/>
          <a:stretch/>
        </p:blipFill>
        <p:spPr bwMode="auto">
          <a:xfrm>
            <a:off x="3299549" y="1006098"/>
            <a:ext cx="5474524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73182" y="1612357"/>
            <a:ext cx="1615045" cy="748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20 HONEST Pros and Cons of Living in PORTLAND, Oregon | 2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13667" r="31549" b="18816"/>
          <a:stretch/>
        </p:blipFill>
        <p:spPr bwMode="auto">
          <a:xfrm>
            <a:off x="184597" y="1161534"/>
            <a:ext cx="2796108" cy="25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93007" y="171827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600" spc="-1" dirty="0">
                <a:solidFill>
                  <a:srgbClr val="000000"/>
                </a:solidFill>
                <a:latin typeface="Arial"/>
                <a:ea typeface="Arial"/>
              </a:rPr>
              <a:t>Thee</a:t>
            </a:r>
            <a:r>
              <a:rPr lang="en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Take Aways: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1. The MNT-EC has a </a:t>
            </a:r>
            <a:r>
              <a:rPr lang="en-US" sz="3200" b="1" strike="noStrike" spc="-1" dirty="0">
                <a:solidFill>
                  <a:srgbClr val="595959"/>
                </a:solidFill>
                <a:latin typeface="Arial"/>
                <a:ea typeface="Arial"/>
              </a:rPr>
              <a:t>journal</a:t>
            </a:r>
            <a:endParaRPr lang="en-US" sz="3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2. </a:t>
            </a:r>
            <a:r>
              <a:rPr lang="en-US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The MNT-EC has a </a:t>
            </a:r>
            <a:r>
              <a:rPr lang="en-US" sz="3200" b="1" strike="noStrike" spc="-1" dirty="0">
                <a:solidFill>
                  <a:srgbClr val="595959"/>
                </a:solidFill>
                <a:latin typeface="Arial"/>
                <a:ea typeface="Arial"/>
              </a:rPr>
              <a:t>podcast</a:t>
            </a:r>
            <a:endParaRPr lang="en-US" sz="3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3. You can </a:t>
            </a:r>
            <a:r>
              <a:rPr lang="en" sz="3200" b="1" strike="noStrike" spc="-1" dirty="0">
                <a:solidFill>
                  <a:srgbClr val="595959"/>
                </a:solidFill>
                <a:latin typeface="Arial"/>
                <a:ea typeface="Arial"/>
              </a:rPr>
              <a:t>contribute 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03580" y="231205"/>
            <a:ext cx="8702914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Take Away 1: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Journal of Micro Nano Technician Education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 descr="http://ojs.serambimekkah.ac.id/public/site/images/nawir/journal-icon.png"/>
          <p:cNvPicPr/>
          <p:nvPr/>
        </p:nvPicPr>
        <p:blipFill>
          <a:blip r:embed="rId2"/>
          <a:stretch/>
        </p:blipFill>
        <p:spPr>
          <a:xfrm>
            <a:off x="2747907" y="1378724"/>
            <a:ext cx="3258000" cy="32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03580" y="231205"/>
            <a:ext cx="8702914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Something to think about: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Have you read a scientific or professional journal since college or graduate school?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" sz="28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</a:rPr>
              <a:t>Have your written a scientific or pressional journal article since college or graduate school?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</a:rPr>
              <a:t>Why or Why Not?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80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28633" y="254955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Why publish?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463667" y="1128610"/>
            <a:ext cx="5507149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" sz="3200" spc="-1" dirty="0">
                <a:solidFill>
                  <a:srgbClr val="595959"/>
                </a:solidFill>
                <a:ea typeface="Arial"/>
              </a:rPr>
              <a:t>Share you work with others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-US" sz="3200" spc="-1" dirty="0">
                <a:solidFill>
                  <a:srgbClr val="595959"/>
                </a:solidFill>
                <a:ea typeface="Arial"/>
              </a:rPr>
              <a:t>Collaborate with a colleague</a:t>
            </a:r>
            <a:endParaRPr lang="en-US" sz="3200" spc="-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Professional </a:t>
            </a:r>
            <a:r>
              <a:rPr lang="en" sz="3200" spc="-1" dirty="0">
                <a:solidFill>
                  <a:srgbClr val="595959"/>
                </a:solidFill>
                <a:latin typeface="Arial"/>
                <a:ea typeface="Arial"/>
              </a:rPr>
              <a:t>a</a:t>
            </a:r>
            <a:r>
              <a:rPr lang="en" sz="3200" b="0" strike="noStrike" spc="-1" dirty="0">
                <a:solidFill>
                  <a:srgbClr val="595959"/>
                </a:solidFill>
                <a:latin typeface="Arial"/>
                <a:ea typeface="Arial"/>
              </a:rPr>
              <a:t>dvancement</a:t>
            </a: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en" sz="3200" spc="-1" dirty="0">
                <a:solidFill>
                  <a:srgbClr val="595959"/>
                </a:solidFill>
                <a:latin typeface="Arial"/>
              </a:rPr>
              <a:t>Grant proposals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Journal Article: Submission, Review, Publication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Free Two Woman Writing Something In Notebook Photo download in PNG &amp; JPG  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0" y="1770012"/>
            <a:ext cx="3657600" cy="24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44488" y="2458192"/>
            <a:ext cx="676894" cy="712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ooks, information, knowledge, stack of books, close books, libra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10" y="1770012"/>
            <a:ext cx="3423095" cy="25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Poll Question: 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Do you have access to peer-reviewed journals at your institution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library, bookcase, book, public library, publication, shelving, bookselling, building, shelf, furniture, retail, architecture, librarian, organization, self help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06" y="1643397"/>
            <a:ext cx="4888145" cy="32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7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spc="-1" dirty="0">
                <a:solidFill>
                  <a:srgbClr val="000000"/>
                </a:solidFill>
                <a:latin typeface="Arial"/>
                <a:ea typeface="Arial"/>
              </a:rPr>
              <a:t>Take Away 2</a:t>
            </a: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b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en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Talking Technicians Podcast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6" descr="A picture containing earphone&#10;&#10;Description automatically generated"/>
          <p:cNvPicPr/>
          <p:nvPr/>
        </p:nvPicPr>
        <p:blipFill>
          <a:blip r:embed="rId2"/>
          <a:stretch/>
        </p:blipFill>
        <p:spPr>
          <a:xfrm>
            <a:off x="2781058" y="1724595"/>
            <a:ext cx="3581523" cy="341890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294</Words>
  <Application>Microsoft Office PowerPoint</Application>
  <PresentationFormat>On-screen Show (16:9)</PresentationFormat>
  <Paragraphs>57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SYST202u12</dc:creator>
  <dc:description/>
  <cp:lastModifiedBy>Billie Copley</cp:lastModifiedBy>
  <cp:revision>12</cp:revision>
  <dcterms:modified xsi:type="dcterms:W3CDTF">2020-10-13T14:06:21Z</dcterms:modified>
  <dc:language>en-US</dc:language>
</cp:coreProperties>
</file>